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76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414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82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102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16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52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73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184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48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23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658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3BED-00E7-4FEF-AC52-70FD381D297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55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2" t="18975" r="59038" b="49029"/>
          <a:stretch/>
        </p:blipFill>
        <p:spPr bwMode="auto">
          <a:xfrm>
            <a:off x="0" y="1003307"/>
            <a:ext cx="9144000" cy="585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08" y="1412776"/>
            <a:ext cx="88199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памяток</a:t>
            </a:r>
          </a:p>
          <a:p>
            <a:pPr algn="ctr"/>
            <a:r>
              <a:rPr lang="ru-RU" sz="6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«Спасик рекомендует»</a:t>
            </a:r>
            <a:endParaRPr lang="ru-RU" sz="6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508" y="6412897"/>
            <a:ext cx="8676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ФАУ «ИЦ ОКСИОН», 2019 год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6144"/>
            <a:ext cx="878396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Российской Федерации по делам гражданской обороны, чрезвычайным ситуациям и ликвидации последствий стихийных бедствий (МЧС России)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3068960"/>
            <a:ext cx="52560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Пожарная безопасность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транспорте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водоемах</a:t>
            </a:r>
          </a:p>
          <a:p>
            <a:endParaRPr lang="ru-RU" sz="2800" dirty="0" smtClean="0">
              <a:solidFill>
                <a:srgbClr val="FF6600"/>
              </a:solidFill>
            </a:endParaRPr>
          </a:p>
          <a:p>
            <a:endParaRPr lang="ru-RU" sz="2800" dirty="0">
              <a:solidFill>
                <a:srgbClr val="FF66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145024" y="3400425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47331" y="3861048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45024" y="4284677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550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480" y="1394275"/>
            <a:ext cx="8310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ФАУ «ИЦ ОКСИОН МЧС» при поддержке МЧС России выпустило серию памяток  по безопасности для детей и подростков «Спасик рекомендует». Она включает в себя 3 вида изданий –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«Пожарная безопасность», «Безопасность на транспорте» и «Безопасность на водоемах».  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2" t="39714" r="71127" b="20000"/>
          <a:stretch/>
        </p:blipFill>
        <p:spPr bwMode="auto">
          <a:xfrm>
            <a:off x="3343225" y="2306937"/>
            <a:ext cx="2568871" cy="20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6" t="15714" r="67143" b="43715"/>
          <a:stretch/>
        </p:blipFill>
        <p:spPr bwMode="auto">
          <a:xfrm>
            <a:off x="6173820" y="2320975"/>
            <a:ext cx="2619989" cy="206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5" t="15714" r="67321" b="43941"/>
          <a:stretch/>
        </p:blipFill>
        <p:spPr bwMode="auto">
          <a:xfrm>
            <a:off x="445889" y="2306937"/>
            <a:ext cx="2567321" cy="20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929" y="103659"/>
            <a:ext cx="8570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Серия памяток от МЧС России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Спасик рекомендует»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4654" y="4653136"/>
            <a:ext cx="85035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страницах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памяток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добрый и мудрый персонаж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расскажет как вести себя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в чрезвычайной ситуации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действовать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случае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эвакуации в быту или на транспорте, а также  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пожаротушения и правилах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поведения на водоеме зимой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летом.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179" y="5391800"/>
            <a:ext cx="857065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издания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будут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детям, взрослым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преподавателям предмета ОБЖ.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Правила безопасности сопровождаются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наглядными,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иллюстрациями, а том числе интересными фактами.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экспертов, принявших  участие в разработке, - спасатели международного класса, пожарные, научные деятели и другие специалисты.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21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«Пожарная безопасность»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5" t="15714" r="67321" b="43941"/>
          <a:stretch/>
        </p:blipFill>
        <p:spPr bwMode="auto">
          <a:xfrm>
            <a:off x="5292080" y="1607468"/>
            <a:ext cx="3528392" cy="283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96" t="50000" r="67143" b="12571"/>
          <a:stretch/>
        </p:blipFill>
        <p:spPr bwMode="auto">
          <a:xfrm>
            <a:off x="306096" y="3933056"/>
            <a:ext cx="3692131" cy="26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55" t="33714" r="60239" b="31663"/>
          <a:stretch/>
        </p:blipFill>
        <p:spPr bwMode="auto">
          <a:xfrm>
            <a:off x="3432297" y="4712498"/>
            <a:ext cx="5505450" cy="199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096" y="1430963"/>
            <a:ext cx="4841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факторы возникновения пожара, профилактика, действия в случае возгораний,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при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эвакуации из различных видов помещений, общественного транспорта. Подробно рассказано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пожаротушения.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79.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</p:spTree>
    <p:extLst>
      <p:ext uri="{BB962C8B-B14F-4D97-AF65-F5344CB8AC3E}">
        <p14:creationId xmlns:p14="http://schemas.microsoft.com/office/powerpoint/2010/main" xmlns="" val="164179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9" t="33714" r="58928" b="30838"/>
          <a:stretch/>
        </p:blipFill>
        <p:spPr bwMode="auto">
          <a:xfrm>
            <a:off x="251520" y="4431815"/>
            <a:ext cx="6716886" cy="23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6" t="15714" r="67143" b="43715"/>
          <a:stretch/>
        </p:blipFill>
        <p:spPr bwMode="auto">
          <a:xfrm>
            <a:off x="251520" y="1484784"/>
            <a:ext cx="3240360" cy="25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18" t="36000" r="59860" b="26475"/>
          <a:stretch/>
        </p:blipFill>
        <p:spPr bwMode="auto">
          <a:xfrm>
            <a:off x="3811682" y="3789040"/>
            <a:ext cx="5180958" cy="20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463477"/>
            <a:ext cx="5083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общие меры безопасности на водных объектах, правила поведения на водоеме зимой и летом, правила пользования лодками и катерами, действиях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чрезвычайных ситуациях.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64.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водоемах»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39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транспорте»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8676" y="1871131"/>
            <a:ext cx="4860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правила поведения и безопасности на всех видах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транспорта -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общественном городском, железнодорожном, водном и воздушном транспорте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123.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2" t="39714" r="71127" b="20000"/>
          <a:stretch/>
        </p:blipFill>
        <p:spPr bwMode="auto">
          <a:xfrm>
            <a:off x="249865" y="1507282"/>
            <a:ext cx="3168352" cy="254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9" t="40703" r="64128" b="26361"/>
          <a:stretch/>
        </p:blipFill>
        <p:spPr bwMode="auto">
          <a:xfrm>
            <a:off x="172420" y="4437112"/>
            <a:ext cx="6491594" cy="223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6" t="42201" r="79171" b="18365"/>
          <a:stretch/>
        </p:blipFill>
        <p:spPr bwMode="auto">
          <a:xfrm>
            <a:off x="5615086" y="4224514"/>
            <a:ext cx="3143622" cy="245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0399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343</Words>
  <Application>Microsoft Office PowerPoint</Application>
  <PresentationFormat>Экран (4:3)</PresentationFormat>
  <Paragraphs>36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Юдакова Ольга Владимировна</dc:creator>
  <cp:lastModifiedBy>Admin</cp:lastModifiedBy>
  <cp:revision>15</cp:revision>
  <dcterms:created xsi:type="dcterms:W3CDTF">2019-05-08T09:16:40Z</dcterms:created>
  <dcterms:modified xsi:type="dcterms:W3CDTF">2019-08-07T05:10:51Z</dcterms:modified>
</cp:coreProperties>
</file>